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7" r:id="rId3"/>
    <p:sldId id="260" r:id="rId4"/>
    <p:sldId id="261" r:id="rId5"/>
    <p:sldId id="274" r:id="rId6"/>
    <p:sldId id="271" r:id="rId7"/>
    <p:sldId id="273" r:id="rId8"/>
    <p:sldId id="275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3D22-1A1F-463D-AFDA-FD403A9C0E1B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32BE-B8A6-48B5-8BEA-4960B8F6B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imated 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range_rain_h26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772400" cy="1470025"/>
          </a:xfrm>
        </p:spPr>
        <p:txBody>
          <a:bodyPr anchor="b"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0"/>
            <a:ext cx="2200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048000" cy="1162050"/>
          </a:xfrm>
        </p:spPr>
        <p:txBody>
          <a:bodyPr anchor="b">
            <a:norm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5111750" cy="574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752600"/>
            <a:ext cx="3124200" cy="2590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312" y="2362200"/>
            <a:ext cx="31638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371600"/>
            <a:ext cx="5105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5312" y="2928938"/>
            <a:ext cx="3163888" cy="1262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237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436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4038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6250" y="1143000"/>
            <a:ext cx="76200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69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953000" y="1295400"/>
            <a:ext cx="3733800" cy="3581400"/>
          </a:xfrm>
          <a:prstGeom prst="roundRect">
            <a:avLst>
              <a:gd name="adj" fmla="val 49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1"/>
            <a:ext cx="3505200" cy="3428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6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6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1"/>
            <a:ext cx="3429000" cy="342899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7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4279798" y="1371600"/>
            <a:ext cx="4092677" cy="21431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bg1">
                <a:alpha val="3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85800" y="2743200"/>
            <a:ext cx="4092677" cy="2133600"/>
          </a:xfrm>
          <a:prstGeom prst="roundRect">
            <a:avLst/>
          </a:prstGeom>
          <a:solidFill>
            <a:schemeClr val="tx2">
              <a:lumMod val="75000"/>
              <a:alpha val="53000"/>
            </a:schemeClr>
          </a:solidFill>
          <a:ln>
            <a:solidFill>
              <a:schemeClr val="bg1">
                <a:alpha val="33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17638" y="1143000"/>
            <a:ext cx="3429000" cy="182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1"/>
            <a:ext cx="3810000" cy="205739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778477" y="3505200"/>
            <a:ext cx="3429000" cy="198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90600" y="2895600"/>
            <a:ext cx="34290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5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772400" cy="1470025"/>
          </a:xfrm>
        </p:spPr>
        <p:txBody>
          <a:bodyPr anchor="b"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3" y="0"/>
            <a:ext cx="2200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_rain_h264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23900"/>
            <a:ext cx="9144000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0"/>
            <a:ext cx="2200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otto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to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top_swi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bottom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81" y="-6351"/>
            <a:ext cx="2200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81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ttom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top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top_swish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bottom_swish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0993-28BF-4F94-9E33-75AF7F5CF5B7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1DE3-D9D4-48E8-A40B-23B6B40776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4" y="-2778"/>
            <a:ext cx="2200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3" r:id="rId16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3200" kern="1200" dirty="0" smtClean="0">
          <a:ln>
            <a:solidFill>
              <a:schemeClr val="accent3">
                <a:lumMod val="50000"/>
              </a:schemeClr>
            </a:solidFill>
          </a:ln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752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kern="12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b="1" dirty="0"/>
              <a:t>Bridgestone NZ Ltd: Electronic job </a:t>
            </a:r>
            <a:r>
              <a:rPr lang="en-NZ" b="1" dirty="0" smtClean="0"/>
              <a:t>card</a:t>
            </a:r>
          </a:p>
          <a:p>
            <a:pPr algn="l"/>
            <a:r>
              <a:rPr lang="en-NZ" sz="2400" b="1" dirty="0" smtClean="0"/>
              <a:t>Initial Presentation</a:t>
            </a:r>
            <a:endParaRPr lang="en-NZ" sz="24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3124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Presented by Scott Patterson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00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 smtClean="0"/>
              <a:t>The Problem and Solution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The Company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/>
              <a:t>What This Means For Me</a:t>
            </a:r>
            <a:endParaRPr lang="en-US" dirty="0"/>
          </a:p>
        </p:txBody>
      </p:sp>
      <p:sp>
        <p:nvSpPr>
          <p:cNvPr id="24" name="Regular Pentagon 23"/>
          <p:cNvSpPr/>
          <p:nvPr/>
        </p:nvSpPr>
        <p:spPr>
          <a:xfrm>
            <a:off x="1219200" y="1538278"/>
            <a:ext cx="1219200" cy="533400"/>
          </a:xfrm>
          <a:prstGeom prst="pentagon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Item 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gular Pentagon 24"/>
          <p:cNvSpPr/>
          <p:nvPr/>
        </p:nvSpPr>
        <p:spPr>
          <a:xfrm>
            <a:off x="1219200" y="2357430"/>
            <a:ext cx="1219200" cy="533400"/>
          </a:xfrm>
          <a:prstGeom prst="pentagon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Item 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gular Pentagon 30"/>
          <p:cNvSpPr/>
          <p:nvPr/>
        </p:nvSpPr>
        <p:spPr>
          <a:xfrm>
            <a:off x="1219200" y="3143248"/>
            <a:ext cx="1219200" cy="533400"/>
          </a:xfrm>
          <a:prstGeom prst="pentagon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Item 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Regular Pentagon 31"/>
          <p:cNvSpPr/>
          <p:nvPr/>
        </p:nvSpPr>
        <p:spPr>
          <a:xfrm>
            <a:off x="1219200" y="3929066"/>
            <a:ext cx="1219200" cy="533400"/>
          </a:xfrm>
          <a:prstGeom prst="pentagon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Item 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Project Given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NZ" dirty="0"/>
              <a:t>A mobile application </a:t>
            </a:r>
            <a:r>
              <a:rPr lang="en-NZ" dirty="0" smtClean="0"/>
              <a:t>needs </a:t>
            </a:r>
            <a:r>
              <a:rPr lang="en-NZ" dirty="0"/>
              <a:t>to be developed for their electronic job card. </a:t>
            </a:r>
          </a:p>
          <a:p>
            <a:r>
              <a:rPr lang="en-NZ" dirty="0"/>
              <a:t>This is to emulate the manual recording of information on a job card to a Mobile device with a view </a:t>
            </a:r>
            <a:r>
              <a:rPr lang="en-NZ" dirty="0" smtClean="0"/>
              <a:t>linking </a:t>
            </a:r>
            <a:r>
              <a:rPr lang="en-NZ" dirty="0"/>
              <a:t>ultimately to the Advanced Retail POS </a:t>
            </a:r>
            <a:r>
              <a:rPr lang="en-NZ" dirty="0" smtClean="0"/>
              <a:t>system</a:t>
            </a:r>
            <a:r>
              <a:rPr lang="en-NZ" dirty="0" smtClean="0"/>
              <a:t>.”</a:t>
            </a:r>
          </a:p>
          <a:p>
            <a:endParaRPr lang="en-NZ" dirty="0"/>
          </a:p>
          <a:p>
            <a:r>
              <a:rPr lang="en-NZ" dirty="0" smtClean="0"/>
              <a:t>Project supervisors: Candy He, Philip Low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00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About the Company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mtClean="0"/>
              <a:t>Renowned Tire and Rubber </a:t>
            </a:r>
            <a:r>
              <a:rPr lang="en-US" dirty="0" smtClean="0"/>
              <a:t>Manufacturer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- Created by </a:t>
            </a:r>
            <a:r>
              <a:rPr lang="en-US" dirty="0" err="1" smtClean="0"/>
              <a:t>Shojiro</a:t>
            </a:r>
            <a:r>
              <a:rPr lang="en-US" dirty="0" smtClean="0"/>
              <a:t> </a:t>
            </a:r>
            <a:r>
              <a:rPr lang="en-US" dirty="0" err="1" smtClean="0"/>
              <a:t>Ishibashi</a:t>
            </a:r>
            <a:r>
              <a:rPr lang="en-US" dirty="0" smtClean="0"/>
              <a:t> in 1931</a:t>
            </a:r>
          </a:p>
          <a:p>
            <a:endParaRPr lang="en-US" dirty="0" smtClean="0"/>
          </a:p>
          <a:p>
            <a:r>
              <a:rPr lang="en-US" dirty="0" smtClean="0"/>
              <a:t>- Purchased Firestone Tire and Rubber Company in 1988</a:t>
            </a:r>
          </a:p>
          <a:p>
            <a:endParaRPr lang="en-US" dirty="0"/>
          </a:p>
          <a:p>
            <a:r>
              <a:rPr lang="en-US" dirty="0" smtClean="0"/>
              <a:t>- Bridgestone New Zealand Limited formed in 1998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676650" cy="2524125"/>
          </a:xfrm>
        </p:spPr>
      </p:pic>
    </p:spTree>
    <p:extLst>
      <p:ext uri="{BB962C8B-B14F-4D97-AF65-F5344CB8AC3E}">
        <p14:creationId xmlns:p14="http://schemas.microsoft.com/office/powerpoint/2010/main" val="38676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Currently:</a:t>
            </a:r>
          </a:p>
          <a:p>
            <a:r>
              <a:rPr lang="en-US" dirty="0" smtClean="0"/>
              <a:t>- </a:t>
            </a:r>
            <a:r>
              <a:rPr lang="en-US" dirty="0" smtClean="0"/>
              <a:t>Bridgestone fleet </a:t>
            </a:r>
            <a:r>
              <a:rPr lang="en-US" dirty="0" smtClean="0"/>
              <a:t>technician will go off site with papers and record information about the client and their vehicle</a:t>
            </a:r>
          </a:p>
          <a:p>
            <a:endParaRPr lang="en-US" dirty="0" smtClean="0"/>
          </a:p>
          <a:p>
            <a:r>
              <a:rPr lang="en-US" dirty="0" smtClean="0"/>
              <a:t>- Paper is given to a second employee to be keyed into the Point of Sales system to produce an invoice (highly redundant)</a:t>
            </a:r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Ideally: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Bridgestone fleet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technician will go off site with a device and record only new information, with all client and vehicle information that has been previously recorded, date and location auto populated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Data is sent to database and an invoice is produced, no need to enter information twice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Problem and Proposed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I Have </a:t>
            </a:r>
            <a:r>
              <a:rPr lang="en-US" dirty="0"/>
              <a:t>D</a:t>
            </a:r>
            <a:r>
              <a:rPr lang="en-US" dirty="0" smtClean="0"/>
              <a:t>one: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Thorough walkthrough of systems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Refining the scope and constraints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Creating a use case diagram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Learning </a:t>
            </a:r>
            <a:r>
              <a:rPr lang="en-US" dirty="0"/>
              <a:t>w</a:t>
            </a:r>
            <a:r>
              <a:rPr lang="en-US" dirty="0" smtClean="0"/>
              <a:t>eb services (WCF) and creating a simple SQL database query service with interface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Attended Windows camp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990600" y="2924944"/>
            <a:ext cx="3429000" cy="2133600"/>
          </a:xfrm>
        </p:spPr>
        <p:txBody>
          <a:bodyPr/>
          <a:lstStyle/>
          <a:p>
            <a:r>
              <a:rPr lang="en-US" dirty="0" smtClean="0"/>
              <a:t>What Next?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Demonstrate use of software for diagrams and interfaces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Documentation and Research (Problem and Opportunity, Feasibility Analysis, Costs)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Meeting the users</a:t>
            </a:r>
          </a:p>
          <a:p>
            <a:pPr marL="171450" lvl="2" indent="-171450">
              <a:buFontTx/>
              <a:buChar char="-"/>
            </a:pPr>
            <a:r>
              <a:rPr lang="en-US" dirty="0" smtClean="0"/>
              <a:t>Produce prototypes and get feedback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 Am Doing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612001" y="1484784"/>
            <a:ext cx="2592288" cy="11521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Left Arrow 8"/>
          <p:cNvSpPr/>
          <p:nvPr/>
        </p:nvSpPr>
        <p:spPr>
          <a:xfrm>
            <a:off x="4860032" y="3577743"/>
            <a:ext cx="2592288" cy="1147401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24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 Can Gain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Work Experience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Working in a business environment, with supervisors and responsibilities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Seeing the business processes I have learnt in courses in action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Skills with hardware, software, languages and planning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Gain business contacts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1372" y="2060848"/>
            <a:ext cx="7772400" cy="13620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780928"/>
            <a:ext cx="7772400" cy="1500187"/>
          </a:xfrm>
        </p:spPr>
        <p:txBody>
          <a:bodyPr/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47">
  <a:themeElements>
    <a:clrScheme name="orange_rai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DC7B1A"/>
      </a:accent2>
      <a:accent3>
        <a:srgbClr val="FFD147"/>
      </a:accent3>
      <a:accent4>
        <a:srgbClr val="BD4343"/>
      </a:accent4>
      <a:accent5>
        <a:srgbClr val="918485"/>
      </a:accent5>
      <a:accent6>
        <a:srgbClr val="9F583B"/>
      </a:accent6>
      <a:hlink>
        <a:srgbClr val="CC9900"/>
      </a:hlink>
      <a:folHlink>
        <a:srgbClr val="96A9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6AA8AC-7664-46DB-8322-FF76EF9EF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TS101857247</Template>
  <TotalTime>108</TotalTime>
  <Words>345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TS101857247</vt:lpstr>
      <vt:lpstr>PowerPoint Presentation</vt:lpstr>
      <vt:lpstr>Presentation Agenda</vt:lpstr>
      <vt:lpstr>The Project Given</vt:lpstr>
      <vt:lpstr>About the Company</vt:lpstr>
      <vt:lpstr>The Problem and Proposed Solution</vt:lpstr>
      <vt:lpstr>What I Am Doing</vt:lpstr>
      <vt:lpstr>What I Can Gain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RAIN</dc:title>
  <dc:creator>Baphi</dc:creator>
  <cp:lastModifiedBy>Baphi</cp:lastModifiedBy>
  <cp:revision>22</cp:revision>
  <dcterms:created xsi:type="dcterms:W3CDTF">2012-03-27T10:43:47Z</dcterms:created>
  <dcterms:modified xsi:type="dcterms:W3CDTF">2012-03-28T02:13:59Z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TC018572479991</vt:lpwstr>
  </property>
</Properties>
</file>